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56" r:id="rId5"/>
    <p:sldId id="265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3" r:id="rId15"/>
    <p:sldId id="292" r:id="rId16"/>
    <p:sldId id="294" r:id="rId17"/>
    <p:sldId id="28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B19D9F-DD71-D94D-9AB9-4C64897C8C8D}" v="9" dt="2024-10-22T23:30:51.875"/>
    <p1510:client id="{853B3888-2C91-AD4A-AA13-9193C76F4FD7}" v="21" dt="2024-10-22T23:56:00.0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60"/>
    <p:restoredTop sz="94540"/>
  </p:normalViewPr>
  <p:slideViewPr>
    <p:cSldViewPr snapToGrid="0">
      <p:cViewPr varScale="1">
        <p:scale>
          <a:sx n="100" d="100"/>
          <a:sy n="100" d="100"/>
        </p:scale>
        <p:origin x="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Mutua" userId="be5f9d21-0740-4e12-a9ee-bd0124478c51" providerId="ADAL" clId="{4BB19D9F-DD71-D94D-9AB9-4C64897C8C8D}"/>
    <pc:docChg chg="undo custSel addSld modSld">
      <pc:chgData name="John Mutua" userId="be5f9d21-0740-4e12-a9ee-bd0124478c51" providerId="ADAL" clId="{4BB19D9F-DD71-D94D-9AB9-4C64897C8C8D}" dt="2024-10-22T23:30:51.874" v="150" actId="14826"/>
      <pc:docMkLst>
        <pc:docMk/>
      </pc:docMkLst>
      <pc:sldChg chg="addSp delSp modSp mod">
        <pc:chgData name="John Mutua" userId="be5f9d21-0740-4e12-a9ee-bd0124478c51" providerId="ADAL" clId="{4BB19D9F-DD71-D94D-9AB9-4C64897C8C8D}" dt="2024-10-22T23:29:20.168" v="135" actId="1076"/>
        <pc:sldMkLst>
          <pc:docMk/>
          <pc:sldMk cId="1832495564" sldId="256"/>
        </pc:sldMkLst>
        <pc:spChg chg="mod">
          <ac:chgData name="John Mutua" userId="be5f9d21-0740-4e12-a9ee-bd0124478c51" providerId="ADAL" clId="{4BB19D9F-DD71-D94D-9AB9-4C64897C8C8D}" dt="2024-10-22T23:27:56.936" v="112" actId="1035"/>
          <ac:spMkLst>
            <pc:docMk/>
            <pc:sldMk cId="1832495564" sldId="256"/>
            <ac:spMk id="2" creationId="{1537B373-FC08-8C05-8144-2CF183D14FF4}"/>
          </ac:spMkLst>
        </pc:spChg>
        <pc:spChg chg="mod">
          <ac:chgData name="John Mutua" userId="be5f9d21-0740-4e12-a9ee-bd0124478c51" providerId="ADAL" clId="{4BB19D9F-DD71-D94D-9AB9-4C64897C8C8D}" dt="2024-10-22T23:27:56.936" v="112" actId="1035"/>
          <ac:spMkLst>
            <pc:docMk/>
            <pc:sldMk cId="1832495564" sldId="256"/>
            <ac:spMk id="3" creationId="{1A0AE4BF-4594-8648-C29B-5FF263A8365B}"/>
          </ac:spMkLst>
        </pc:spChg>
        <pc:spChg chg="mod">
          <ac:chgData name="John Mutua" userId="be5f9d21-0740-4e12-a9ee-bd0124478c51" providerId="ADAL" clId="{4BB19D9F-DD71-D94D-9AB9-4C64897C8C8D}" dt="2024-10-22T23:27:56.936" v="112" actId="1035"/>
          <ac:spMkLst>
            <pc:docMk/>
            <pc:sldMk cId="1832495564" sldId="256"/>
            <ac:spMk id="5" creationId="{DA02A0BA-B2B9-C9D4-13B4-CCCAAA0400BF}"/>
          </ac:spMkLst>
        </pc:spChg>
        <pc:graphicFrameChg chg="add mod">
          <ac:chgData name="John Mutua" userId="be5f9d21-0740-4e12-a9ee-bd0124478c51" providerId="ADAL" clId="{4BB19D9F-DD71-D94D-9AB9-4C64897C8C8D}" dt="2024-10-22T13:13:41.465" v="0"/>
          <ac:graphicFrameMkLst>
            <pc:docMk/>
            <pc:sldMk cId="1832495564" sldId="256"/>
            <ac:graphicFrameMk id="4" creationId="{EB4B32B6-76BE-F25F-7B3E-0F3DD900F477}"/>
          </ac:graphicFrameMkLst>
        </pc:graphicFrameChg>
        <pc:graphicFrameChg chg="add mod">
          <ac:chgData name="John Mutua" userId="be5f9d21-0740-4e12-a9ee-bd0124478c51" providerId="ADAL" clId="{4BB19D9F-DD71-D94D-9AB9-4C64897C8C8D}" dt="2024-10-22T13:13:51.479" v="2"/>
          <ac:graphicFrameMkLst>
            <pc:docMk/>
            <pc:sldMk cId="1832495564" sldId="256"/>
            <ac:graphicFrameMk id="6" creationId="{A847D4F3-5FAC-64E4-EB4E-2D82EAE01AF2}"/>
          </ac:graphicFrameMkLst>
        </pc:graphicFrameChg>
        <pc:picChg chg="add del mod">
          <ac:chgData name="John Mutua" userId="be5f9d21-0740-4e12-a9ee-bd0124478c51" providerId="ADAL" clId="{4BB19D9F-DD71-D94D-9AB9-4C64897C8C8D}" dt="2024-10-22T23:28:37.369" v="118" actId="478"/>
          <ac:picMkLst>
            <pc:docMk/>
            <pc:sldMk cId="1832495564" sldId="256"/>
            <ac:picMk id="6" creationId="{ED4D990D-03E2-4D57-4B15-C57916C7C8C7}"/>
          </ac:picMkLst>
        </pc:picChg>
        <pc:picChg chg="add mod">
          <ac:chgData name="John Mutua" userId="be5f9d21-0740-4e12-a9ee-bd0124478c51" providerId="ADAL" clId="{4BB19D9F-DD71-D94D-9AB9-4C64897C8C8D}" dt="2024-10-22T23:29:13.581" v="134" actId="1076"/>
          <ac:picMkLst>
            <pc:docMk/>
            <pc:sldMk cId="1832495564" sldId="256"/>
            <ac:picMk id="10" creationId="{2EEF340D-EA69-E3D7-F1C5-0E3DACB71B73}"/>
          </ac:picMkLst>
        </pc:picChg>
        <pc:picChg chg="add mod">
          <ac:chgData name="John Mutua" userId="be5f9d21-0740-4e12-a9ee-bd0124478c51" providerId="ADAL" clId="{4BB19D9F-DD71-D94D-9AB9-4C64897C8C8D}" dt="2024-10-22T23:29:20.168" v="135" actId="1076"/>
          <ac:picMkLst>
            <pc:docMk/>
            <pc:sldMk cId="1832495564" sldId="256"/>
            <ac:picMk id="12" creationId="{A6E2E2F4-D898-C6BF-CF77-C3C8E07DAD90}"/>
          </ac:picMkLst>
        </pc:picChg>
      </pc:sldChg>
      <pc:sldChg chg="modSp">
        <pc:chgData name="John Mutua" userId="be5f9d21-0740-4e12-a9ee-bd0124478c51" providerId="ADAL" clId="{4BB19D9F-DD71-D94D-9AB9-4C64897C8C8D}" dt="2024-10-22T23:30:51.874" v="150" actId="14826"/>
        <pc:sldMkLst>
          <pc:docMk/>
          <pc:sldMk cId="756248507" sldId="260"/>
        </pc:sldMkLst>
        <pc:picChg chg="mod">
          <ac:chgData name="John Mutua" userId="be5f9d21-0740-4e12-a9ee-bd0124478c51" providerId="ADAL" clId="{4BB19D9F-DD71-D94D-9AB9-4C64897C8C8D}" dt="2024-10-22T23:30:51.874" v="150" actId="14826"/>
          <ac:picMkLst>
            <pc:docMk/>
            <pc:sldMk cId="756248507" sldId="260"/>
            <ac:picMk id="53" creationId="{87E2208D-C7E8-04B7-5A4B-073841BD5E8F}"/>
          </ac:picMkLst>
        </pc:picChg>
      </pc:sldChg>
      <pc:sldChg chg="modSp mod">
        <pc:chgData name="John Mutua" userId="be5f9d21-0740-4e12-a9ee-bd0124478c51" providerId="ADAL" clId="{4BB19D9F-DD71-D94D-9AB9-4C64897C8C8D}" dt="2024-10-22T13:17:35.322" v="46"/>
        <pc:sldMkLst>
          <pc:docMk/>
          <pc:sldMk cId="2270924619" sldId="282"/>
        </pc:sldMkLst>
        <pc:spChg chg="mod">
          <ac:chgData name="John Mutua" userId="be5f9d21-0740-4e12-a9ee-bd0124478c51" providerId="ADAL" clId="{4BB19D9F-DD71-D94D-9AB9-4C64897C8C8D}" dt="2024-10-22T13:17:35.322" v="46"/>
          <ac:spMkLst>
            <pc:docMk/>
            <pc:sldMk cId="2270924619" sldId="282"/>
            <ac:spMk id="9" creationId="{24DE79B4-4997-A915-87C6-8DC62084F5F4}"/>
          </ac:spMkLst>
        </pc:spChg>
      </pc:sldChg>
      <pc:sldChg chg="addSp delSp modSp add mod setBg">
        <pc:chgData name="John Mutua" userId="be5f9d21-0740-4e12-a9ee-bd0124478c51" providerId="ADAL" clId="{4BB19D9F-DD71-D94D-9AB9-4C64897C8C8D}" dt="2024-10-22T23:29:48.305" v="149" actId="26606"/>
        <pc:sldMkLst>
          <pc:docMk/>
          <pc:sldMk cId="1374233480" sldId="283"/>
        </pc:sldMkLst>
        <pc:spChg chg="mod">
          <ac:chgData name="John Mutua" userId="be5f9d21-0740-4e12-a9ee-bd0124478c51" providerId="ADAL" clId="{4BB19D9F-DD71-D94D-9AB9-4C64897C8C8D}" dt="2024-10-22T23:29:48.305" v="149" actId="26606"/>
          <ac:spMkLst>
            <pc:docMk/>
            <pc:sldMk cId="1374233480" sldId="283"/>
            <ac:spMk id="2" creationId="{3869B166-08B0-3BD2-0E8C-62F3766AF392}"/>
          </ac:spMkLst>
        </pc:spChg>
        <pc:spChg chg="add">
          <ac:chgData name="John Mutua" userId="be5f9d21-0740-4e12-a9ee-bd0124478c51" providerId="ADAL" clId="{4BB19D9F-DD71-D94D-9AB9-4C64897C8C8D}" dt="2024-10-22T23:29:48.305" v="149" actId="26606"/>
          <ac:spMkLst>
            <pc:docMk/>
            <pc:sldMk cId="1374233480" sldId="283"/>
            <ac:spMk id="4" creationId="{FFD48BC7-DC40-47DE-87EE-9F4B6ECB9ABB}"/>
          </ac:spMkLst>
        </pc:spChg>
        <pc:spChg chg="del">
          <ac:chgData name="John Mutua" userId="be5f9d21-0740-4e12-a9ee-bd0124478c51" providerId="ADAL" clId="{4BB19D9F-DD71-D94D-9AB9-4C64897C8C8D}" dt="2024-10-22T23:29:28.720" v="137" actId="478"/>
          <ac:spMkLst>
            <pc:docMk/>
            <pc:sldMk cId="1374233480" sldId="283"/>
            <ac:spMk id="7" creationId="{0AB2FB7A-D8B6-0E85-A5FA-FDD5644AD225}"/>
          </ac:spMkLst>
        </pc:spChg>
        <pc:spChg chg="add">
          <ac:chgData name="John Mutua" userId="be5f9d21-0740-4e12-a9ee-bd0124478c51" providerId="ADAL" clId="{4BB19D9F-DD71-D94D-9AB9-4C64897C8C8D}" dt="2024-10-22T23:29:48.305" v="149" actId="26606"/>
          <ac:spMkLst>
            <pc:docMk/>
            <pc:sldMk cId="1374233480" sldId="283"/>
            <ac:spMk id="9" creationId="{E502BBC7-2C76-46F3-BC24-5985BC13DB88}"/>
          </ac:spMkLst>
        </pc:spChg>
        <pc:spChg chg="add">
          <ac:chgData name="John Mutua" userId="be5f9d21-0740-4e12-a9ee-bd0124478c51" providerId="ADAL" clId="{4BB19D9F-DD71-D94D-9AB9-4C64897C8C8D}" dt="2024-10-22T23:29:48.305" v="149" actId="26606"/>
          <ac:spMkLst>
            <pc:docMk/>
            <pc:sldMk cId="1374233480" sldId="283"/>
            <ac:spMk id="11" creationId="{C7F28D52-2A5F-4D23-81AE-7CB8B591C7AF}"/>
          </ac:spMkLst>
        </pc:spChg>
        <pc:spChg chg="add">
          <ac:chgData name="John Mutua" userId="be5f9d21-0740-4e12-a9ee-bd0124478c51" providerId="ADAL" clId="{4BB19D9F-DD71-D94D-9AB9-4C64897C8C8D}" dt="2024-10-22T23:29:48.305" v="149" actId="26606"/>
          <ac:spMkLst>
            <pc:docMk/>
            <pc:sldMk cId="1374233480" sldId="283"/>
            <ac:spMk id="13" creationId="{3629484E-3792-4B3D-89AD-7C8A1ED0E0D4}"/>
          </ac:spMkLst>
        </pc:spChg>
      </pc:sldChg>
    </pc:docChg>
  </pc:docChgLst>
  <pc:docChgLst>
    <pc:chgData name="John Mutua" userId="be5f9d21-0740-4e12-a9ee-bd0124478c51" providerId="ADAL" clId="{853B3888-2C91-AD4A-AA13-9193C76F4FD7}"/>
    <pc:docChg chg="undo custSel addSld delSld modSld sldOrd">
      <pc:chgData name="John Mutua" userId="be5f9d21-0740-4e12-a9ee-bd0124478c51" providerId="ADAL" clId="{853B3888-2C91-AD4A-AA13-9193C76F4FD7}" dt="2024-10-22T23:56:00.032" v="1578" actId="20577"/>
      <pc:docMkLst>
        <pc:docMk/>
      </pc:docMkLst>
      <pc:sldChg chg="modSp mod">
        <pc:chgData name="John Mutua" userId="be5f9d21-0740-4e12-a9ee-bd0124478c51" providerId="ADAL" clId="{853B3888-2C91-AD4A-AA13-9193C76F4FD7}" dt="2024-10-22T23:32:20.932" v="48" actId="20577"/>
        <pc:sldMkLst>
          <pc:docMk/>
          <pc:sldMk cId="1832495564" sldId="256"/>
        </pc:sldMkLst>
        <pc:spChg chg="mod">
          <ac:chgData name="John Mutua" userId="be5f9d21-0740-4e12-a9ee-bd0124478c51" providerId="ADAL" clId="{853B3888-2C91-AD4A-AA13-9193C76F4FD7}" dt="2024-10-22T23:32:20.932" v="48" actId="20577"/>
          <ac:spMkLst>
            <pc:docMk/>
            <pc:sldMk cId="1832495564" sldId="256"/>
            <ac:spMk id="2" creationId="{1537B373-FC08-8C05-8144-2CF183D14FF4}"/>
          </ac:spMkLst>
        </pc:spChg>
      </pc:sldChg>
      <pc:sldChg chg="del">
        <pc:chgData name="John Mutua" userId="be5f9d21-0740-4e12-a9ee-bd0124478c51" providerId="ADAL" clId="{853B3888-2C91-AD4A-AA13-9193C76F4FD7}" dt="2024-10-22T23:32:27.238" v="50" actId="2696"/>
        <pc:sldMkLst>
          <pc:docMk/>
          <pc:sldMk cId="3960120729" sldId="257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3799503173" sldId="259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756248507" sldId="260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3046928855" sldId="261"/>
        </pc:sldMkLst>
      </pc:sldChg>
      <pc:sldChg chg="del">
        <pc:chgData name="John Mutua" userId="be5f9d21-0740-4e12-a9ee-bd0124478c51" providerId="ADAL" clId="{853B3888-2C91-AD4A-AA13-9193C76F4FD7}" dt="2024-10-22T23:32:52.977" v="51" actId="2696"/>
        <pc:sldMkLst>
          <pc:docMk/>
          <pc:sldMk cId="1317642311" sldId="262"/>
        </pc:sldMkLst>
      </pc:sldChg>
      <pc:sldChg chg="del">
        <pc:chgData name="John Mutua" userId="be5f9d21-0740-4e12-a9ee-bd0124478c51" providerId="ADAL" clId="{853B3888-2C91-AD4A-AA13-9193C76F4FD7}" dt="2024-10-22T23:32:52.977" v="51" actId="2696"/>
        <pc:sldMkLst>
          <pc:docMk/>
          <pc:sldMk cId="75481368" sldId="263"/>
        </pc:sldMkLst>
      </pc:sldChg>
      <pc:sldChg chg="del">
        <pc:chgData name="John Mutua" userId="be5f9d21-0740-4e12-a9ee-bd0124478c51" providerId="ADAL" clId="{853B3888-2C91-AD4A-AA13-9193C76F4FD7}" dt="2024-10-22T23:32:52.977" v="51" actId="2696"/>
        <pc:sldMkLst>
          <pc:docMk/>
          <pc:sldMk cId="3675477647" sldId="264"/>
        </pc:sldMkLst>
      </pc:sldChg>
      <pc:sldChg chg="addSp modSp mod">
        <pc:chgData name="John Mutua" userId="be5f9d21-0740-4e12-a9ee-bd0124478c51" providerId="ADAL" clId="{853B3888-2C91-AD4A-AA13-9193C76F4FD7}" dt="2024-10-22T23:49:27.287" v="1272" actId="20577"/>
        <pc:sldMkLst>
          <pc:docMk/>
          <pc:sldMk cId="1261763255" sldId="265"/>
        </pc:sldMkLst>
        <pc:spChg chg="mod">
          <ac:chgData name="John Mutua" userId="be5f9d21-0740-4e12-a9ee-bd0124478c51" providerId="ADAL" clId="{853B3888-2C91-AD4A-AA13-9193C76F4FD7}" dt="2024-10-22T23:33:18.982" v="87" actId="20577"/>
          <ac:spMkLst>
            <pc:docMk/>
            <pc:sldMk cId="1261763255" sldId="265"/>
            <ac:spMk id="2" creationId="{1537B373-FC08-8C05-8144-2CF183D14FF4}"/>
          </ac:spMkLst>
        </pc:spChg>
        <pc:spChg chg="mod">
          <ac:chgData name="John Mutua" userId="be5f9d21-0740-4e12-a9ee-bd0124478c51" providerId="ADAL" clId="{853B3888-2C91-AD4A-AA13-9193C76F4FD7}" dt="2024-10-22T23:49:27.287" v="1272" actId="20577"/>
          <ac:spMkLst>
            <pc:docMk/>
            <pc:sldMk cId="1261763255" sldId="265"/>
            <ac:spMk id="32" creationId="{60DF20B7-8FB9-A531-6582-A9E10ADC4AB9}"/>
          </ac:spMkLst>
        </pc:spChg>
        <pc:picChg chg="add mod">
          <ac:chgData name="John Mutua" userId="be5f9d21-0740-4e12-a9ee-bd0124478c51" providerId="ADAL" clId="{853B3888-2C91-AD4A-AA13-9193C76F4FD7}" dt="2024-10-22T23:33:59.632" v="124" actId="1076"/>
          <ac:picMkLst>
            <pc:docMk/>
            <pc:sldMk cId="1261763255" sldId="265"/>
            <ac:picMk id="4" creationId="{ECA1A338-2FCE-733A-CB9E-B2048878F44C}"/>
          </ac:picMkLst>
        </pc:picChg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4016489977" sldId="266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1753806052" sldId="268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3850332987" sldId="270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1673807710" sldId="271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69264221" sldId="273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2075223350" sldId="274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687244418" sldId="277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2546090114" sldId="278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2751791340" sldId="279"/>
        </pc:sldMkLst>
      </pc:sldChg>
      <pc:sldChg chg="del">
        <pc:chgData name="John Mutua" userId="be5f9d21-0740-4e12-a9ee-bd0124478c51" providerId="ADAL" clId="{853B3888-2C91-AD4A-AA13-9193C76F4FD7}" dt="2024-10-22T23:33:06.635" v="52" actId="2696"/>
        <pc:sldMkLst>
          <pc:docMk/>
          <pc:sldMk cId="1763171826" sldId="281"/>
        </pc:sldMkLst>
      </pc:sldChg>
      <pc:sldChg chg="del">
        <pc:chgData name="John Mutua" userId="be5f9d21-0740-4e12-a9ee-bd0124478c51" providerId="ADAL" clId="{853B3888-2C91-AD4A-AA13-9193C76F4FD7}" dt="2024-10-22T23:32:26.489" v="49" actId="2696"/>
        <pc:sldMkLst>
          <pc:docMk/>
          <pc:sldMk cId="2270924619" sldId="282"/>
        </pc:sldMkLst>
      </pc:sldChg>
      <pc:sldChg chg="modSp add mod">
        <pc:chgData name="John Mutua" userId="be5f9d21-0740-4e12-a9ee-bd0124478c51" providerId="ADAL" clId="{853B3888-2C91-AD4A-AA13-9193C76F4FD7}" dt="2024-10-22T23:49:55.499" v="1313" actId="20577"/>
        <pc:sldMkLst>
          <pc:docMk/>
          <pc:sldMk cId="510758301" sldId="284"/>
        </pc:sldMkLst>
        <pc:spChg chg="mod">
          <ac:chgData name="John Mutua" userId="be5f9d21-0740-4e12-a9ee-bd0124478c51" providerId="ADAL" clId="{853B3888-2C91-AD4A-AA13-9193C76F4FD7}" dt="2024-10-22T23:34:43.218" v="162" actId="313"/>
          <ac:spMkLst>
            <pc:docMk/>
            <pc:sldMk cId="510758301" sldId="284"/>
            <ac:spMk id="2" creationId="{0B00EB65-CCF7-3041-0B01-4443CE1BBA50}"/>
          </ac:spMkLst>
        </pc:spChg>
        <pc:spChg chg="mod">
          <ac:chgData name="John Mutua" userId="be5f9d21-0740-4e12-a9ee-bd0124478c51" providerId="ADAL" clId="{853B3888-2C91-AD4A-AA13-9193C76F4FD7}" dt="2024-10-22T23:49:55.499" v="1313" actId="20577"/>
          <ac:spMkLst>
            <pc:docMk/>
            <pc:sldMk cId="510758301" sldId="284"/>
            <ac:spMk id="32" creationId="{96669809-0F55-8E2E-2C78-B43E8D175C4A}"/>
          </ac:spMkLst>
        </pc:spChg>
        <pc:picChg chg="mod">
          <ac:chgData name="John Mutua" userId="be5f9d21-0740-4e12-a9ee-bd0124478c51" providerId="ADAL" clId="{853B3888-2C91-AD4A-AA13-9193C76F4FD7}" dt="2024-10-22T23:35:19.822" v="213" actId="14826"/>
          <ac:picMkLst>
            <pc:docMk/>
            <pc:sldMk cId="510758301" sldId="284"/>
            <ac:picMk id="4" creationId="{BF770602-4049-6B02-7CB6-B5AD3032AEBF}"/>
          </ac:picMkLst>
        </pc:picChg>
      </pc:sldChg>
      <pc:sldChg chg="modSp add mod ord">
        <pc:chgData name="John Mutua" userId="be5f9d21-0740-4e12-a9ee-bd0124478c51" providerId="ADAL" clId="{853B3888-2C91-AD4A-AA13-9193C76F4FD7}" dt="2024-10-22T23:50:51.143" v="1338" actId="20577"/>
        <pc:sldMkLst>
          <pc:docMk/>
          <pc:sldMk cId="973586810" sldId="285"/>
        </pc:sldMkLst>
        <pc:spChg chg="mod">
          <ac:chgData name="John Mutua" userId="be5f9d21-0740-4e12-a9ee-bd0124478c51" providerId="ADAL" clId="{853B3888-2C91-AD4A-AA13-9193C76F4FD7}" dt="2024-10-22T23:37:02.403" v="384" actId="20577"/>
          <ac:spMkLst>
            <pc:docMk/>
            <pc:sldMk cId="973586810" sldId="285"/>
            <ac:spMk id="2" creationId="{54E40A9C-2F1A-3520-700C-981CD6A8A80D}"/>
          </ac:spMkLst>
        </pc:spChg>
        <pc:spChg chg="mod">
          <ac:chgData name="John Mutua" userId="be5f9d21-0740-4e12-a9ee-bd0124478c51" providerId="ADAL" clId="{853B3888-2C91-AD4A-AA13-9193C76F4FD7}" dt="2024-10-22T23:50:51.143" v="1338" actId="20577"/>
          <ac:spMkLst>
            <pc:docMk/>
            <pc:sldMk cId="973586810" sldId="285"/>
            <ac:spMk id="32" creationId="{8A9CA8A1-4643-57D7-EB2D-44C899555ED9}"/>
          </ac:spMkLst>
        </pc:spChg>
        <pc:picChg chg="mod">
          <ac:chgData name="John Mutua" userId="be5f9d21-0740-4e12-a9ee-bd0124478c51" providerId="ADAL" clId="{853B3888-2C91-AD4A-AA13-9193C76F4FD7}" dt="2024-10-22T23:36:28.480" v="307" actId="14826"/>
          <ac:picMkLst>
            <pc:docMk/>
            <pc:sldMk cId="973586810" sldId="285"/>
            <ac:picMk id="4" creationId="{5B6B4D8B-CC7D-688D-FE45-03E4656FD1BF}"/>
          </ac:picMkLst>
        </pc:picChg>
      </pc:sldChg>
      <pc:sldChg chg="modSp add mod">
        <pc:chgData name="John Mutua" userId="be5f9d21-0740-4e12-a9ee-bd0124478c51" providerId="ADAL" clId="{853B3888-2C91-AD4A-AA13-9193C76F4FD7}" dt="2024-10-22T23:52:03.493" v="1359" actId="20577"/>
        <pc:sldMkLst>
          <pc:docMk/>
          <pc:sldMk cId="1017013790" sldId="286"/>
        </pc:sldMkLst>
        <pc:spChg chg="mod">
          <ac:chgData name="John Mutua" userId="be5f9d21-0740-4e12-a9ee-bd0124478c51" providerId="ADAL" clId="{853B3888-2C91-AD4A-AA13-9193C76F4FD7}" dt="2024-10-22T23:37:17.911" v="395" actId="20577"/>
          <ac:spMkLst>
            <pc:docMk/>
            <pc:sldMk cId="1017013790" sldId="286"/>
            <ac:spMk id="2" creationId="{5809BDDF-7E95-FADC-DCE4-DAEE26878A55}"/>
          </ac:spMkLst>
        </pc:spChg>
        <pc:spChg chg="mod">
          <ac:chgData name="John Mutua" userId="be5f9d21-0740-4e12-a9ee-bd0124478c51" providerId="ADAL" clId="{853B3888-2C91-AD4A-AA13-9193C76F4FD7}" dt="2024-10-22T23:52:03.493" v="1359" actId="20577"/>
          <ac:spMkLst>
            <pc:docMk/>
            <pc:sldMk cId="1017013790" sldId="286"/>
            <ac:spMk id="32" creationId="{7F43E1DC-7EF5-1F59-EDC1-D1CE4034898E}"/>
          </ac:spMkLst>
        </pc:spChg>
        <pc:picChg chg="mod">
          <ac:chgData name="John Mutua" userId="be5f9d21-0740-4e12-a9ee-bd0124478c51" providerId="ADAL" clId="{853B3888-2C91-AD4A-AA13-9193C76F4FD7}" dt="2024-10-22T23:38:51.934" v="586" actId="14826"/>
          <ac:picMkLst>
            <pc:docMk/>
            <pc:sldMk cId="1017013790" sldId="286"/>
            <ac:picMk id="4" creationId="{8EF4ED71-CC1D-BC30-9284-25A9D9BB7C0E}"/>
          </ac:picMkLst>
        </pc:picChg>
      </pc:sldChg>
      <pc:sldChg chg="modSp add mod">
        <pc:chgData name="John Mutua" userId="be5f9d21-0740-4e12-a9ee-bd0124478c51" providerId="ADAL" clId="{853B3888-2C91-AD4A-AA13-9193C76F4FD7}" dt="2024-10-22T23:52:58.029" v="1455" actId="20577"/>
        <pc:sldMkLst>
          <pc:docMk/>
          <pc:sldMk cId="948798155" sldId="287"/>
        </pc:sldMkLst>
        <pc:spChg chg="mod">
          <ac:chgData name="John Mutua" userId="be5f9d21-0740-4e12-a9ee-bd0124478c51" providerId="ADAL" clId="{853B3888-2C91-AD4A-AA13-9193C76F4FD7}" dt="2024-10-22T23:39:09.324" v="601" actId="20577"/>
          <ac:spMkLst>
            <pc:docMk/>
            <pc:sldMk cId="948798155" sldId="287"/>
            <ac:spMk id="2" creationId="{F4EAB679-0EE5-C780-76B8-52D21F7F6AB6}"/>
          </ac:spMkLst>
        </pc:spChg>
        <pc:spChg chg="mod">
          <ac:chgData name="John Mutua" userId="be5f9d21-0740-4e12-a9ee-bd0124478c51" providerId="ADAL" clId="{853B3888-2C91-AD4A-AA13-9193C76F4FD7}" dt="2024-10-22T23:52:58.029" v="1455" actId="20577"/>
          <ac:spMkLst>
            <pc:docMk/>
            <pc:sldMk cId="948798155" sldId="287"/>
            <ac:spMk id="32" creationId="{1D368E6E-5A16-EDDB-7D86-79C164957B00}"/>
          </ac:spMkLst>
        </pc:spChg>
        <pc:picChg chg="mod">
          <ac:chgData name="John Mutua" userId="be5f9d21-0740-4e12-a9ee-bd0124478c51" providerId="ADAL" clId="{853B3888-2C91-AD4A-AA13-9193C76F4FD7}" dt="2024-10-22T23:39:32.187" v="619" actId="14826"/>
          <ac:picMkLst>
            <pc:docMk/>
            <pc:sldMk cId="948798155" sldId="287"/>
            <ac:picMk id="4" creationId="{C33AB74C-B15C-22FD-9D58-3E21E14012AA}"/>
          </ac:picMkLst>
        </pc:picChg>
      </pc:sldChg>
      <pc:sldChg chg="modSp add mod">
        <pc:chgData name="John Mutua" userId="be5f9d21-0740-4e12-a9ee-bd0124478c51" providerId="ADAL" clId="{853B3888-2C91-AD4A-AA13-9193C76F4FD7}" dt="2024-10-22T23:53:29.100" v="1472" actId="20577"/>
        <pc:sldMkLst>
          <pc:docMk/>
          <pc:sldMk cId="4222742271" sldId="288"/>
        </pc:sldMkLst>
        <pc:spChg chg="mod">
          <ac:chgData name="John Mutua" userId="be5f9d21-0740-4e12-a9ee-bd0124478c51" providerId="ADAL" clId="{853B3888-2C91-AD4A-AA13-9193C76F4FD7}" dt="2024-10-22T23:39:46.005" v="635" actId="20577"/>
          <ac:spMkLst>
            <pc:docMk/>
            <pc:sldMk cId="4222742271" sldId="288"/>
            <ac:spMk id="2" creationId="{C9AF1A41-962B-F648-A76A-93F5F4C617E9}"/>
          </ac:spMkLst>
        </pc:spChg>
        <pc:spChg chg="mod">
          <ac:chgData name="John Mutua" userId="be5f9d21-0740-4e12-a9ee-bd0124478c51" providerId="ADAL" clId="{853B3888-2C91-AD4A-AA13-9193C76F4FD7}" dt="2024-10-22T23:53:29.100" v="1472" actId="20577"/>
          <ac:spMkLst>
            <pc:docMk/>
            <pc:sldMk cId="4222742271" sldId="288"/>
            <ac:spMk id="32" creationId="{4FF39965-4C87-99E8-3408-CC7B53D99A09}"/>
          </ac:spMkLst>
        </pc:spChg>
        <pc:picChg chg="mod">
          <ac:chgData name="John Mutua" userId="be5f9d21-0740-4e12-a9ee-bd0124478c51" providerId="ADAL" clId="{853B3888-2C91-AD4A-AA13-9193C76F4FD7}" dt="2024-10-22T23:40:17.537" v="680" actId="14826"/>
          <ac:picMkLst>
            <pc:docMk/>
            <pc:sldMk cId="4222742271" sldId="288"/>
            <ac:picMk id="4" creationId="{54E27408-86D6-1C90-8B99-1FB939DF7326}"/>
          </ac:picMkLst>
        </pc:picChg>
      </pc:sldChg>
      <pc:sldChg chg="modSp add mod">
        <pc:chgData name="John Mutua" userId="be5f9d21-0740-4e12-a9ee-bd0124478c51" providerId="ADAL" clId="{853B3888-2C91-AD4A-AA13-9193C76F4FD7}" dt="2024-10-22T23:53:44.274" v="1474"/>
        <pc:sldMkLst>
          <pc:docMk/>
          <pc:sldMk cId="2700777184" sldId="289"/>
        </pc:sldMkLst>
        <pc:spChg chg="mod">
          <ac:chgData name="John Mutua" userId="be5f9d21-0740-4e12-a9ee-bd0124478c51" providerId="ADAL" clId="{853B3888-2C91-AD4A-AA13-9193C76F4FD7}" dt="2024-10-22T23:40:42.234" v="721" actId="27636"/>
          <ac:spMkLst>
            <pc:docMk/>
            <pc:sldMk cId="2700777184" sldId="289"/>
            <ac:spMk id="2" creationId="{CCA0C35F-B3FA-D9EA-662F-01EADB2AF192}"/>
          </ac:spMkLst>
        </pc:spChg>
        <pc:spChg chg="mod">
          <ac:chgData name="John Mutua" userId="be5f9d21-0740-4e12-a9ee-bd0124478c51" providerId="ADAL" clId="{853B3888-2C91-AD4A-AA13-9193C76F4FD7}" dt="2024-10-22T23:53:44.274" v="1474"/>
          <ac:spMkLst>
            <pc:docMk/>
            <pc:sldMk cId="2700777184" sldId="289"/>
            <ac:spMk id="32" creationId="{91C3F171-2A14-0CE8-5C9A-B7A5BB67085E}"/>
          </ac:spMkLst>
        </pc:spChg>
        <pc:picChg chg="mod">
          <ac:chgData name="John Mutua" userId="be5f9d21-0740-4e12-a9ee-bd0124478c51" providerId="ADAL" clId="{853B3888-2C91-AD4A-AA13-9193C76F4FD7}" dt="2024-10-22T23:41:02.996" v="756" actId="14826"/>
          <ac:picMkLst>
            <pc:docMk/>
            <pc:sldMk cId="2700777184" sldId="289"/>
            <ac:picMk id="4" creationId="{47794AE6-A945-6FF4-0DA5-2227041B3212}"/>
          </ac:picMkLst>
        </pc:picChg>
      </pc:sldChg>
      <pc:sldChg chg="modSp add mod">
        <pc:chgData name="John Mutua" userId="be5f9d21-0740-4e12-a9ee-bd0124478c51" providerId="ADAL" clId="{853B3888-2C91-AD4A-AA13-9193C76F4FD7}" dt="2024-10-22T23:54:23.797" v="1487" actId="20577"/>
        <pc:sldMkLst>
          <pc:docMk/>
          <pc:sldMk cId="3842738481" sldId="290"/>
        </pc:sldMkLst>
        <pc:spChg chg="mod">
          <ac:chgData name="John Mutua" userId="be5f9d21-0740-4e12-a9ee-bd0124478c51" providerId="ADAL" clId="{853B3888-2C91-AD4A-AA13-9193C76F4FD7}" dt="2024-10-22T23:41:32.381" v="806" actId="313"/>
          <ac:spMkLst>
            <pc:docMk/>
            <pc:sldMk cId="3842738481" sldId="290"/>
            <ac:spMk id="2" creationId="{0273AA00-3BB8-112F-DA9A-3461F394FA2D}"/>
          </ac:spMkLst>
        </pc:spChg>
        <pc:spChg chg="mod">
          <ac:chgData name="John Mutua" userId="be5f9d21-0740-4e12-a9ee-bd0124478c51" providerId="ADAL" clId="{853B3888-2C91-AD4A-AA13-9193C76F4FD7}" dt="2024-10-22T23:54:23.797" v="1487" actId="20577"/>
          <ac:spMkLst>
            <pc:docMk/>
            <pc:sldMk cId="3842738481" sldId="290"/>
            <ac:spMk id="32" creationId="{10F74B5F-DE63-B1F5-42E9-85E6E87D294F}"/>
          </ac:spMkLst>
        </pc:spChg>
        <pc:picChg chg="mod">
          <ac:chgData name="John Mutua" userId="be5f9d21-0740-4e12-a9ee-bd0124478c51" providerId="ADAL" clId="{853B3888-2C91-AD4A-AA13-9193C76F4FD7}" dt="2024-10-22T23:41:41.007" v="807" actId="14826"/>
          <ac:picMkLst>
            <pc:docMk/>
            <pc:sldMk cId="3842738481" sldId="290"/>
            <ac:picMk id="4" creationId="{48CEB354-D39B-9941-D7F3-E589F8E5638A}"/>
          </ac:picMkLst>
        </pc:picChg>
      </pc:sldChg>
      <pc:sldChg chg="modSp add mod">
        <pc:chgData name="John Mutua" userId="be5f9d21-0740-4e12-a9ee-bd0124478c51" providerId="ADAL" clId="{853B3888-2C91-AD4A-AA13-9193C76F4FD7}" dt="2024-10-22T23:54:34.730" v="1491" actId="20577"/>
        <pc:sldMkLst>
          <pc:docMk/>
          <pc:sldMk cId="469649943" sldId="291"/>
        </pc:sldMkLst>
        <pc:spChg chg="mod">
          <ac:chgData name="John Mutua" userId="be5f9d21-0740-4e12-a9ee-bd0124478c51" providerId="ADAL" clId="{853B3888-2C91-AD4A-AA13-9193C76F4FD7}" dt="2024-10-22T23:41:55.482" v="820" actId="20577"/>
          <ac:spMkLst>
            <pc:docMk/>
            <pc:sldMk cId="469649943" sldId="291"/>
            <ac:spMk id="2" creationId="{7C8B52B8-1F57-7D60-AFD8-0D13E79964AF}"/>
          </ac:spMkLst>
        </pc:spChg>
        <pc:spChg chg="mod">
          <ac:chgData name="John Mutua" userId="be5f9d21-0740-4e12-a9ee-bd0124478c51" providerId="ADAL" clId="{853B3888-2C91-AD4A-AA13-9193C76F4FD7}" dt="2024-10-22T23:54:34.730" v="1491" actId="20577"/>
          <ac:spMkLst>
            <pc:docMk/>
            <pc:sldMk cId="469649943" sldId="291"/>
            <ac:spMk id="32" creationId="{17BDBB70-0D66-C468-8E79-EC0BE918BA64}"/>
          </ac:spMkLst>
        </pc:spChg>
        <pc:picChg chg="mod">
          <ac:chgData name="John Mutua" userId="be5f9d21-0740-4e12-a9ee-bd0124478c51" providerId="ADAL" clId="{853B3888-2C91-AD4A-AA13-9193C76F4FD7}" dt="2024-10-22T23:42:04.663" v="821" actId="14826"/>
          <ac:picMkLst>
            <pc:docMk/>
            <pc:sldMk cId="469649943" sldId="291"/>
            <ac:picMk id="4" creationId="{F38BEC4E-984A-813F-D365-AF7D9F4722FD}"/>
          </ac:picMkLst>
        </pc:picChg>
      </pc:sldChg>
      <pc:sldChg chg="modSp add mod">
        <pc:chgData name="John Mutua" userId="be5f9d21-0740-4e12-a9ee-bd0124478c51" providerId="ADAL" clId="{853B3888-2C91-AD4A-AA13-9193C76F4FD7}" dt="2024-10-22T23:56:00.032" v="1578" actId="20577"/>
        <pc:sldMkLst>
          <pc:docMk/>
          <pc:sldMk cId="3205546611" sldId="292"/>
        </pc:sldMkLst>
        <pc:spChg chg="mod">
          <ac:chgData name="John Mutua" userId="be5f9d21-0740-4e12-a9ee-bd0124478c51" providerId="ADAL" clId="{853B3888-2C91-AD4A-AA13-9193C76F4FD7}" dt="2024-10-22T23:42:41.602" v="923" actId="20577"/>
          <ac:spMkLst>
            <pc:docMk/>
            <pc:sldMk cId="3205546611" sldId="292"/>
            <ac:spMk id="2" creationId="{90DD7C62-5EC0-AB5E-4AD0-DC69F7CC36EA}"/>
          </ac:spMkLst>
        </pc:spChg>
        <pc:spChg chg="mod">
          <ac:chgData name="John Mutua" userId="be5f9d21-0740-4e12-a9ee-bd0124478c51" providerId="ADAL" clId="{853B3888-2C91-AD4A-AA13-9193C76F4FD7}" dt="2024-10-22T23:56:00.032" v="1578" actId="20577"/>
          <ac:spMkLst>
            <pc:docMk/>
            <pc:sldMk cId="3205546611" sldId="292"/>
            <ac:spMk id="32" creationId="{0B4232F9-5305-8B50-21F6-E10081471504}"/>
          </ac:spMkLst>
        </pc:spChg>
        <pc:picChg chg="mod">
          <ac:chgData name="John Mutua" userId="be5f9d21-0740-4e12-a9ee-bd0124478c51" providerId="ADAL" clId="{853B3888-2C91-AD4A-AA13-9193C76F4FD7}" dt="2024-10-22T23:43:13.663" v="984" actId="14826"/>
          <ac:picMkLst>
            <pc:docMk/>
            <pc:sldMk cId="3205546611" sldId="292"/>
            <ac:picMk id="4" creationId="{359397D9-DF2B-28A6-ACE1-F0EAEC2F1BDF}"/>
          </ac:picMkLst>
        </pc:picChg>
      </pc:sldChg>
      <pc:sldChg chg="modSp add mod">
        <pc:chgData name="John Mutua" userId="be5f9d21-0740-4e12-a9ee-bd0124478c51" providerId="ADAL" clId="{853B3888-2C91-AD4A-AA13-9193C76F4FD7}" dt="2024-10-22T23:55:23.810" v="1562" actId="20577"/>
        <pc:sldMkLst>
          <pc:docMk/>
          <pc:sldMk cId="2794499413" sldId="293"/>
        </pc:sldMkLst>
        <pc:spChg chg="mod">
          <ac:chgData name="John Mutua" userId="be5f9d21-0740-4e12-a9ee-bd0124478c51" providerId="ADAL" clId="{853B3888-2C91-AD4A-AA13-9193C76F4FD7}" dt="2024-10-22T23:43:28.099" v="1004" actId="20577"/>
          <ac:spMkLst>
            <pc:docMk/>
            <pc:sldMk cId="2794499413" sldId="293"/>
            <ac:spMk id="2" creationId="{781AC9B2-2F12-0BDA-38A0-4167DECEFD4F}"/>
          </ac:spMkLst>
        </pc:spChg>
        <pc:spChg chg="mod">
          <ac:chgData name="John Mutua" userId="be5f9d21-0740-4e12-a9ee-bd0124478c51" providerId="ADAL" clId="{853B3888-2C91-AD4A-AA13-9193C76F4FD7}" dt="2024-10-22T23:55:23.810" v="1562" actId="20577"/>
          <ac:spMkLst>
            <pc:docMk/>
            <pc:sldMk cId="2794499413" sldId="293"/>
            <ac:spMk id="32" creationId="{AFF0AB0F-222E-EA78-B612-7DCE6CC86675}"/>
          </ac:spMkLst>
        </pc:spChg>
        <pc:picChg chg="mod">
          <ac:chgData name="John Mutua" userId="be5f9d21-0740-4e12-a9ee-bd0124478c51" providerId="ADAL" clId="{853B3888-2C91-AD4A-AA13-9193C76F4FD7}" dt="2024-10-22T23:44:06.015" v="1065" actId="14826"/>
          <ac:picMkLst>
            <pc:docMk/>
            <pc:sldMk cId="2794499413" sldId="293"/>
            <ac:picMk id="4" creationId="{B3825B73-5218-C1CE-A5C9-19F0E46CC6A1}"/>
          </ac:picMkLst>
        </pc:picChg>
      </pc:sldChg>
      <pc:sldChg chg="addSp delSp modSp add mod">
        <pc:chgData name="John Mutua" userId="be5f9d21-0740-4e12-a9ee-bd0124478c51" providerId="ADAL" clId="{853B3888-2C91-AD4A-AA13-9193C76F4FD7}" dt="2024-10-22T23:46:08.573" v="1237"/>
        <pc:sldMkLst>
          <pc:docMk/>
          <pc:sldMk cId="65784423" sldId="294"/>
        </pc:sldMkLst>
        <pc:spChg chg="mod">
          <ac:chgData name="John Mutua" userId="be5f9d21-0740-4e12-a9ee-bd0124478c51" providerId="ADAL" clId="{853B3888-2C91-AD4A-AA13-9193C76F4FD7}" dt="2024-10-22T23:44:27.089" v="1078" actId="20577"/>
          <ac:spMkLst>
            <pc:docMk/>
            <pc:sldMk cId="65784423" sldId="294"/>
            <ac:spMk id="2" creationId="{CD6E1414-2032-12BB-5F82-63C8FBC07119}"/>
          </ac:spMkLst>
        </pc:spChg>
        <pc:spChg chg="add del mod">
          <ac:chgData name="John Mutua" userId="be5f9d21-0740-4e12-a9ee-bd0124478c51" providerId="ADAL" clId="{853B3888-2C91-AD4A-AA13-9193C76F4FD7}" dt="2024-10-22T23:46:08.573" v="1237"/>
          <ac:spMkLst>
            <pc:docMk/>
            <pc:sldMk cId="65784423" sldId="294"/>
            <ac:spMk id="3" creationId="{727D0B0E-F36A-37AE-3E20-E5A356B4651D}"/>
          </ac:spMkLst>
        </pc:spChg>
        <pc:spChg chg="mod">
          <ac:chgData name="John Mutua" userId="be5f9d21-0740-4e12-a9ee-bd0124478c51" providerId="ADAL" clId="{853B3888-2C91-AD4A-AA13-9193C76F4FD7}" dt="2024-10-22T23:46:05.033" v="1235" actId="20577"/>
          <ac:spMkLst>
            <pc:docMk/>
            <pc:sldMk cId="65784423" sldId="294"/>
            <ac:spMk id="32" creationId="{B6F6862E-BBE6-C1DD-C041-0471CFDE3075}"/>
          </ac:spMkLst>
        </pc:spChg>
        <pc:picChg chg="del">
          <ac:chgData name="John Mutua" userId="be5f9d21-0740-4e12-a9ee-bd0124478c51" providerId="ADAL" clId="{853B3888-2C91-AD4A-AA13-9193C76F4FD7}" dt="2024-10-22T23:44:38.500" v="1102" actId="478"/>
          <ac:picMkLst>
            <pc:docMk/>
            <pc:sldMk cId="65784423" sldId="294"/>
            <ac:picMk id="4" creationId="{DF78646D-EAB3-5E3B-F3A2-03A5A062402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4D8DA-4187-0844-B6E0-8F18524C0975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90DE-5886-5B41-B512-07EF0F6656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022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C146F-5A08-D995-DF19-6A0E79A01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545E7-378A-355D-5A1C-D4FF147C9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8F5CF-B9B3-9609-83DE-E31E59F25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41918-ABC5-C06D-B8F1-9EC9286D4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C0569-7A04-1699-D991-4943D808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77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CA6E-0D8A-ED19-1DC3-8317BD6A3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7B1907-56E6-56A9-15DE-9D3D4C32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267D1-6E39-EAA2-9C58-208B23D9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40733-5A3F-FF83-AE94-34DE6EED9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25C82-068B-4436-1E4E-1B5A75A5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649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4A6D5A-176F-F7EB-5301-142108C17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4E4D45-0D18-BB3F-4F8D-D653742CD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383DD-74CC-2238-A669-4C2DAA15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B1160-C00B-7463-0FE9-E37CDB19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7B3C0-4B36-35DF-6C43-C93053AB3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138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3B32-4990-7649-8DA3-445D7B25D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98571-D051-7A78-D9D9-E453895BF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A6B6F-1E80-7F6A-7271-2739D1447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72166-CBB2-1A1E-19D0-53F7A46F5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89D43-2BE3-117C-5E49-EA7546C4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64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5362-BBBD-C9E5-F02E-097831D54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E4AB0-14FB-5426-7C06-452113B93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4416B-F6F3-FF8B-0092-8BE0C9FDA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8B9E5-E71F-AB78-FB27-7E217528F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39D93-2A29-F31E-AECD-7D8D4AE5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37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C2EA-0C4B-33E3-97D8-2A65D2F3D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5E0B6-80E1-0B4F-C876-F3571C390A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E11CE-1EFA-F587-440B-16465F5D7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5FA9A-3538-9B62-5C49-CFFB9A809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E8671-25A4-DF70-CC8F-39A29AB2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D849CC-8978-033E-65F4-EC0C598A7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667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68F92-EEB5-3464-83D1-22AC54272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E5104-49DC-5FDA-E5E3-BAC6EF146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42413-7B99-1BA2-8A19-B657C0B28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A2E54-7828-C237-70FC-79E8FBD1F0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EE0EF1-FFB3-D857-7F48-F9E848945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A7E64B-0486-4B4F-6E5A-56ABC8798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8FB757-EFD5-86A3-F918-DA7CB601A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238022-E27E-585C-9636-321143C23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01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0EC28-DFA7-7E3B-6554-A0AB0BF01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B04FCB-B691-EEC0-B1E1-4B0C6352D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64BD8-BFA1-1006-DC82-4E4A221C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65C79-30AB-7837-49D1-211779480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021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270A00-CB9F-FA10-83CD-FE4E9950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5261C8-0C73-2E3F-BF63-857F199A1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1F13B-A3EC-C5DE-B36A-E58D2885A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457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C01CA-FE53-DCEB-DE93-B860232E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9D410-5C54-A000-99A7-F408E9E37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BC346-41B2-A731-A69F-1D1242C74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CA0B7-7536-0D9A-BD83-B19575AD4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5051-4E8B-E71A-606E-6A3FB7AA5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47272-C091-2D40-0F09-331CD959A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493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B9E9C-B0A3-48BA-0860-E94965895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199118-9636-D7EE-EFD5-5653AEBC8D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E3561-6939-1327-37E7-4DA8F4C62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CC83B-AD14-CEBE-B4E3-DC62D4E53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32EBF-3DF5-D355-09F8-DC2E92816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F7A50-06CE-010E-2FD9-7133E8409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289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44F386-75FF-C993-FB4C-EF11D0E68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8F1E5-725B-6510-48E4-9A6CD1707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7676E-72F7-19DC-CEB7-8BDCB5827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C0F401-FA88-CA47-8E75-C1554DFFC157}" type="datetimeFigureOut">
              <a:rPr lang="en-GB" smtClean="0"/>
              <a:t>27/10/2024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B05F-F291-AEF6-4D43-C3A9BBE2B0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FDFD6-A4C5-09BD-7959-6F7E9B269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481CE7-CFE6-924D-877E-6528A08B88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9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land.copernicus.eu/en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edipedia.org/" TargetMode="External"/><Relationship Id="rId2" Type="http://schemas.openxmlformats.org/officeDocument/2006/relationships/hyperlink" Target="https://feedsdatabase.ilri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fao.org/livestock-systems/global-distributions/en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adm.org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and.copernicus.eu/en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i.org/10.1038/s41467-023-37880-4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apspam.info/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protectedplanet.net/en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land.copernicus.eu/en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pdaac.usgs.gov/products/mcd12q2v006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7B373-FC08-8C05-8144-2CF183D14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8163"/>
            <a:ext cx="9144000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sources for feed balance modelling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AE4BF-4594-8648-C29B-5FF263A83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3550" y="4763538"/>
            <a:ext cx="3644900" cy="498324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John Mutua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02A0BA-B2B9-C9D4-13B4-CCCAAA0400BF}"/>
              </a:ext>
            </a:extLst>
          </p:cNvPr>
          <p:cNvSpPr txBox="1"/>
          <p:nvPr/>
        </p:nvSpPr>
        <p:spPr>
          <a:xfrm>
            <a:off x="1212850" y="3158500"/>
            <a:ext cx="9766300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000" i="1" dirty="0">
                <a:solidFill>
                  <a:srgbClr val="000000"/>
                </a:solidFill>
                <a:latin typeface="Arial"/>
                <a:cs typeface="Arial"/>
              </a:rPr>
              <a:t>P</a:t>
            </a: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Arial"/>
                <a:cs typeface="Arial"/>
              </a:rPr>
              <a:t>resentation for Resilient African feed and fodder systems project— 2</a:t>
            </a:r>
            <a:r>
              <a:rPr lang="en-GB" sz="2000" b="0" i="1" u="none" strike="noStrike" baseline="30000" dirty="0">
                <a:solidFill>
                  <a:srgbClr val="000000"/>
                </a:solidFill>
                <a:effectLst/>
                <a:latin typeface="Arial"/>
                <a:cs typeface="Arial"/>
              </a:rPr>
              <a:t>nd</a:t>
            </a: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Arial"/>
                <a:cs typeface="Arial"/>
              </a:rPr>
              <a:t> national feed inventory landscape and capacity building workshop</a:t>
            </a:r>
          </a:p>
          <a:p>
            <a:pPr algn="ctr"/>
            <a:endParaRPr lang="en-GB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dirty="0">
                <a:solidFill>
                  <a:srgbClr val="000000"/>
                </a:solidFill>
                <a:latin typeface="Arial"/>
                <a:cs typeface="Arial"/>
              </a:rPr>
              <a:t>October 28, 2024</a:t>
            </a:r>
            <a:endParaRPr lang="en-GB" sz="2000" dirty="0">
              <a:latin typeface="Arial"/>
              <a:cs typeface="Arial"/>
            </a:endParaRPr>
          </a:p>
        </p:txBody>
      </p:sp>
      <p:pic>
        <p:nvPicPr>
          <p:cNvPr id="7" name="Picture 6" descr="A round logo with animals and plants&#10;&#10;Description automatically generated">
            <a:extLst>
              <a:ext uri="{FF2B5EF4-FFF2-40B4-BE49-F238E27FC236}">
                <a16:creationId xmlns:a16="http://schemas.microsoft.com/office/drawing/2014/main" id="{E9A69D16-6F24-C49A-A1E5-CA04B3C3B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5607937"/>
            <a:ext cx="1212850" cy="1212850"/>
          </a:xfrm>
          <a:prstGeom prst="rect">
            <a:avLst/>
          </a:prstGeom>
        </p:spPr>
      </p:pic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854B140A-4471-92EB-912B-D142FEC5F2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182" b="21470"/>
          <a:stretch/>
        </p:blipFill>
        <p:spPr>
          <a:xfrm>
            <a:off x="10864850" y="5675817"/>
            <a:ext cx="1326065" cy="1077090"/>
          </a:xfrm>
          <a:prstGeom prst="rect">
            <a:avLst/>
          </a:prstGeom>
        </p:spPr>
      </p:pic>
      <p:pic>
        <p:nvPicPr>
          <p:cNvPr id="10" name="Picture 9" descr="A close-up of a logo&#10;&#10;Description automatically generated">
            <a:extLst>
              <a:ext uri="{FF2B5EF4-FFF2-40B4-BE49-F238E27FC236}">
                <a16:creationId xmlns:a16="http://schemas.microsoft.com/office/drawing/2014/main" id="{2EEF340D-EA69-E3D7-F1C5-0E3DACB71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950" y="5700675"/>
            <a:ext cx="4248806" cy="940883"/>
          </a:xfrm>
          <a:prstGeom prst="rect">
            <a:avLst/>
          </a:prstGeom>
        </p:spPr>
      </p:pic>
      <p:pic>
        <p:nvPicPr>
          <p:cNvPr id="12" name="Picture 11" descr="A black text on a black background&#10;&#10;Description automatically generated">
            <a:extLst>
              <a:ext uri="{FF2B5EF4-FFF2-40B4-BE49-F238E27FC236}">
                <a16:creationId xmlns:a16="http://schemas.microsoft.com/office/drawing/2014/main" id="{A6E2E2F4-D898-C6BF-CF77-C3C8E07DA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1728" y="5955885"/>
            <a:ext cx="3516272" cy="68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95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9B47C-6876-5F9D-9D0B-9721DEC27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B52B8-1F57-7D60-AFD8-0D13E7996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Burned areas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BDBB70-0D66-C468-8E79-EC0BE918BA64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Areas with burn scars, biomass is not available for feeding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Copernicus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https://land.copernicus.eu/en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8BEC4E-984A-813F-D365-AF7D9F4722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33604" y="1694607"/>
            <a:ext cx="6394129" cy="4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4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7F1CB-EE87-E7D5-CF4B-14D9255C6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C9B2-2F12-0BDA-38A0-4167DECEF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Feed parameters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F0AB0F-222E-EA78-B612-7DCE6CC86675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ME, CP values for various feed items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Sources: SSA feed database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https://feedsdatabase.ilri.org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published articles,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Feedipedia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https://www.feedipedia.org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825B73-5218-C1CE-A5C9-19F0E46CC6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221876" y="1694607"/>
            <a:ext cx="6017585" cy="4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99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83668-B30F-6239-608D-6EDD9F0CD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D7C62-5EC0-AB5E-4AD0-DC69F7CC3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Livestock population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4232F9-5305-8B50-21F6-E10081471504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Calculating livestock energy requirements by species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FAO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https://www.fao.org/livestock-systems/global-distributions/en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97D9-DF2B-28A6-ACE1-F0EAEC2F1B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33604" y="1906262"/>
            <a:ext cx="6394129" cy="410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46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F4268-1487-75B5-4CF8-12E4D8495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1414-2032-12BB-5F82-63C8FBC07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Livestock parameters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F6862E-BBE6-C1DD-C041-0471CFDE3075}"/>
              </a:ext>
            </a:extLst>
          </p:cNvPr>
          <p:cNvSpPr txBox="1"/>
          <p:nvPr/>
        </p:nvSpPr>
        <p:spPr>
          <a:xfrm>
            <a:off x="451118" y="1408063"/>
            <a:ext cx="10445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Sourced from experts, online databases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Include:-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Live weight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Daily weight gain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Fertility rate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Lactation length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Daily milk yield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Maximum daily milk production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Annual milk yield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Daily walking distance</a:t>
            </a:r>
          </a:p>
        </p:txBody>
      </p:sp>
    </p:spTree>
    <p:extLst>
      <p:ext uri="{BB962C8B-B14F-4D97-AF65-F5344CB8AC3E}">
        <p14:creationId xmlns:p14="http://schemas.microsoft.com/office/powerpoint/2010/main" val="65784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F10602-E0BF-F498-2AD0-2C5BD169B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69B166-08B0-3BD2-0E8C-62F3766AF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GB" sz="7200" b="1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23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7B373-FC08-8C05-8144-2CF183D14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Administrative boundaries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0DF20B7-8FB9-A531-6582-A9E10ADC4AB9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aggregating data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Levels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1,2,3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GADM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https://gadm.org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 descr="A map of nigeria with different states&#10;&#10;Description automatically generated">
            <a:extLst>
              <a:ext uri="{FF2B5EF4-FFF2-40B4-BE49-F238E27FC236}">
                <a16:creationId xmlns:a16="http://schemas.microsoft.com/office/drawing/2014/main" id="{ECA1A338-2FCE-733A-CB9E-B2048878F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269" y="1188259"/>
            <a:ext cx="69088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63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31B67-52DF-6C8F-6369-DD80F375F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EB65-CCF7-3041-0B01-4443CE1BB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Aggregation zones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669809-0F55-8E2E-2C78-B43E8D175C4A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aggregating data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Types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-ecological zones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Livelihood zones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Government ministry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70602-4049-6B02-7CB6-B5AD3032AE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776269" y="1965613"/>
            <a:ext cx="6908800" cy="398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58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84E9B-9389-67CB-618A-B8B8025F2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0A9C-2F1A-3520-700C-981CD6A8A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Land cover/use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9CA8A1-4643-57D7-EB2D-44C899555ED9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Attribute total DMP to pastureland and cropland (feedable crops)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Land uses: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Natural grass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Cropland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Crop types?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Copernicus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https://land.copernicus.eu/en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B4D8B-CC7D-688D-FE45-03E4656FD1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6269" y="1607867"/>
            <a:ext cx="6908800" cy="469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86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04D7A-2E74-3281-C396-EFC025266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9BDDF-7E95-FADC-DCE4-DAEE26878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Tree cover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43E1DC-7EF5-1F59-EDC1-D1CE4034898E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Allocating dry matter production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Proportion of natural grass in forest land?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Florian et al. (2023)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https://doi.org/10.1038/s41467-023-37880-4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F4ED71-CC1D-BC30-9284-25A9D9BB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6269" y="1627606"/>
            <a:ext cx="6908800" cy="465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1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21528-01CF-0F75-72B4-7FB8AF56E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AB679-0EE5-C780-76B8-52D21F7F6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Crop area/type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D368E6E-5A16-EDDB-7D86-79C164957B00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Allocating dry matter production to crop types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Extracting feedable crop residue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SPAM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https://mapspam.info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3AB74C-B15C-22FD-9D58-3E21E14012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6269" y="1637476"/>
            <a:ext cx="6908800" cy="463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98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C4D08-E93D-2E6E-C555-EB8A59447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F1A41-962B-F648-A76A-93F5F4C61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Protected areas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F39965-4C87-99E8-3408-CC7B53D99A09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Masking out restricted areas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WDPA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https://www.protectedplanet.net/en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27408-86D6-1C90-8B99-1FB939DF73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6269" y="1657215"/>
            <a:ext cx="6908800" cy="459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42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0A2C8-7730-431F-7FC2-1CF3A2791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0C35F-B3FA-D9EA-662F-01EADB2AF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Dry matter productivity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C3F171-2A14-0CE8-5C9A-B7A5BB67085E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Above-ground dry matter production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Dry matter from cultivated forages and concentrate feeds estimated based on government statistics, reports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Copernicus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https://land.copernicus.eu/en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794AE6-A945-6FF4-0DA5-2227041B32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33604" y="1657215"/>
            <a:ext cx="6394129" cy="459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77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C563-2C3A-C15D-37F5-152B389A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3AA00-3BB8-112F-DA9A-3461F394F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723" y="256089"/>
            <a:ext cx="11181346" cy="802690"/>
          </a:xfrm>
        </p:spPr>
        <p:txBody>
          <a:bodyPr>
            <a:normAutofit/>
          </a:bodyPr>
          <a:lstStyle/>
          <a:p>
            <a:pPr algn="l"/>
            <a:r>
              <a:rPr lang="en-GB" sz="4800" b="1" dirty="0">
                <a:latin typeface="Arial" panose="020B0604020202020204" pitchFamily="34" charset="0"/>
                <a:cs typeface="Arial" panose="020B0604020202020204" pitchFamily="34" charset="0"/>
              </a:rPr>
              <a:t>Phenology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F74B5F-DE63-B1F5-42E9-85E6E87D294F}"/>
              </a:ext>
            </a:extLst>
          </p:cNvPr>
          <p:cNvSpPr txBox="1"/>
          <p:nvPr/>
        </p:nvSpPr>
        <p:spPr>
          <a:xfrm>
            <a:off x="451118" y="1408063"/>
            <a:ext cx="3841482" cy="509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Extracting start/end of seasons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Source: MODIS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https://lpdaac.usgs.gov/products/mcd12q2v006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EB354-D39B-9941-D7F3-E589F8E563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33604" y="1687677"/>
            <a:ext cx="6394129" cy="453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38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353007B1E9BD4DA5B2758A9249045D" ma:contentTypeVersion="11" ma:contentTypeDescription="Create a new document." ma:contentTypeScope="" ma:versionID="e14016f091a4b59bd456ed62ab31138b">
  <xsd:schema xmlns:xsd="http://www.w3.org/2001/XMLSchema" xmlns:xs="http://www.w3.org/2001/XMLSchema" xmlns:p="http://schemas.microsoft.com/office/2006/metadata/properties" xmlns:ns2="73006da9-4982-4eb4-a8ac-37b4d645e217" xmlns:ns3="64b247fd-247d-4882-a13b-ffb85be2d39d" targetNamespace="http://schemas.microsoft.com/office/2006/metadata/properties" ma:root="true" ma:fieldsID="9ac584459cc638e99d4c4b5b97791f5c" ns2:_="" ns3:_="">
    <xsd:import namespace="73006da9-4982-4eb4-a8ac-37b4d645e217"/>
    <xsd:import namespace="64b247fd-247d-4882-a13b-ffb85be2d3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006da9-4982-4eb4-a8ac-37b4d645e2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1616629-9183-4d38-9e3a-f9db27d53a2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b247fd-247d-4882-a13b-ffb85be2d39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2d718ada-6a43-4344-a725-30cd03c80475}" ma:internalName="TaxCatchAll" ma:showField="CatchAllData" ma:web="64b247fd-247d-4882-a13b-ffb85be2d39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3006da9-4982-4eb4-a8ac-37b4d645e217">
      <Terms xmlns="http://schemas.microsoft.com/office/infopath/2007/PartnerControls"/>
    </lcf76f155ced4ddcb4097134ff3c332f>
    <TaxCatchAll xmlns="64b247fd-247d-4882-a13b-ffb85be2d39d" xsi:nil="true"/>
  </documentManagement>
</p:properties>
</file>

<file path=customXml/itemProps1.xml><?xml version="1.0" encoding="utf-8"?>
<ds:datastoreItem xmlns:ds="http://schemas.openxmlformats.org/officeDocument/2006/customXml" ds:itemID="{B5892910-C9AE-49C1-855C-BFB06E2863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006da9-4982-4eb4-a8ac-37b4d645e217"/>
    <ds:schemaRef ds:uri="64b247fd-247d-4882-a13b-ffb85be2d3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3305FAE-2A9E-4083-B524-E0B0331A4E6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2F2820-56A5-4332-8BC1-282687B5B69D}">
  <ds:schemaRefs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73006da9-4982-4eb4-a8ac-37b4d645e217"/>
    <ds:schemaRef ds:uri="http://schemas.microsoft.com/office/infopath/2007/PartnerControls"/>
    <ds:schemaRef ds:uri="http://schemas.openxmlformats.org/package/2006/metadata/core-properties"/>
    <ds:schemaRef ds:uri="64b247fd-247d-4882-a13b-ffb85be2d39d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9861</TotalTime>
  <Words>341</Words>
  <Application>Microsoft Macintosh PowerPoint</Application>
  <PresentationFormat>Widescreen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Office Theme</vt:lpstr>
      <vt:lpstr>Data sources for feed balance modelling</vt:lpstr>
      <vt:lpstr>Administrative boundaries</vt:lpstr>
      <vt:lpstr>Aggregation zones</vt:lpstr>
      <vt:lpstr>Land cover/use</vt:lpstr>
      <vt:lpstr>Tree cover</vt:lpstr>
      <vt:lpstr>Crop area/type</vt:lpstr>
      <vt:lpstr>Protected areas</vt:lpstr>
      <vt:lpstr>Dry matter productivity</vt:lpstr>
      <vt:lpstr>Phenology</vt:lpstr>
      <vt:lpstr>Burned areas</vt:lpstr>
      <vt:lpstr>Feed parameters</vt:lpstr>
      <vt:lpstr>Livestock population</vt:lpstr>
      <vt:lpstr>Livestock parameters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Mutua</dc:creator>
  <cp:lastModifiedBy>John Mutua</cp:lastModifiedBy>
  <cp:revision>111</cp:revision>
  <dcterms:created xsi:type="dcterms:W3CDTF">2024-09-04T11:43:07Z</dcterms:created>
  <dcterms:modified xsi:type="dcterms:W3CDTF">2024-10-27T19:35:36Z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0x01010000353007B1E9BD4DA5B2758A9249045D</vt:lpwstr>
  </property>
  <property fmtid="{D5CDD505-2E9C-101B-9397-08002B2CF9AE}" pid="3" name="MediaServiceImageTags">
    <vt:lpwstr/>
  </property>
</Properties>
</file>

<file path=docProps/thumbnail.jpeg>
</file>